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33232A4-D91F-4E39-8B35-2CFCFCAEE21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9CB9FE-7072-46A9-BEF3-C26A549EC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err="1" smtClean="0">
                <a:latin typeface="Amar Bangla Normal" pitchFamily="2" charset="0"/>
              </a:rPr>
              <a:t>eÉ¡u</a:t>
            </a:r>
            <a:r>
              <a:rPr lang="en-US" sz="11500" dirty="0" smtClean="0">
                <a:latin typeface="Amar Bangla Normal" pitchFamily="2" charset="0"/>
              </a:rPr>
              <a:t> </a:t>
            </a:r>
            <a:r>
              <a:rPr lang="en-US" sz="11500" dirty="0" err="1" smtClean="0">
                <a:latin typeface="Amar Bangla Normal" pitchFamily="2" charset="0"/>
              </a:rPr>
              <a:t>cnÑe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latin typeface="Amar Bangla Normal" pitchFamily="2" charset="0"/>
              </a:rPr>
              <a:t>পদার্থ</a:t>
            </a:r>
            <a:r>
              <a:rPr lang="en-US" sz="2400" dirty="0" err="1" smtClean="0">
                <a:latin typeface="Amar Bangla Normal" pitchFamily="2" charset="0"/>
              </a:rPr>
              <a:t>Ñ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464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bn-IN" b="1" dirty="0" smtClean="0">
                <a:latin typeface="+mn-lt"/>
              </a:rPr>
              <a:t>ন্যায়সূত্র</a:t>
            </a:r>
            <a:r>
              <a:rPr lang="en-US" b="1" dirty="0" smtClean="0">
                <a:latin typeface="+mn-lt"/>
              </a:rPr>
              <a:t> - </a:t>
            </a:r>
            <a:r>
              <a:rPr lang="bn-IN" dirty="0" smtClean="0">
                <a:latin typeface="Amar Bangla Normal" pitchFamily="2" charset="0"/>
              </a:rPr>
              <a:t>মহর্ষি</a:t>
            </a:r>
            <a:r>
              <a:rPr lang="bn-IN" dirty="0" smtClean="0"/>
              <a:t> </a:t>
            </a:r>
            <a:r>
              <a:rPr lang="bn-IN" dirty="0" smtClean="0"/>
              <a:t>গৌতম</a:t>
            </a:r>
            <a:br>
              <a:rPr lang="bn-IN" dirty="0" smtClean="0"/>
            </a:br>
            <a:r>
              <a:rPr lang="en-US" b="1" dirty="0" err="1" smtClean="0">
                <a:latin typeface="Amar Bangla Normal" pitchFamily="2" charset="0"/>
              </a:rPr>
              <a:t>eÉ¡ui¡oÉ</a:t>
            </a:r>
            <a:r>
              <a:rPr lang="en-US" b="1" dirty="0" smtClean="0">
                <a:latin typeface="Amar Bangla Normal" pitchFamily="2" charset="0"/>
              </a:rPr>
              <a:t>/</a:t>
            </a:r>
            <a:r>
              <a:rPr lang="en-US" b="1" dirty="0" err="1" smtClean="0">
                <a:latin typeface="Amar Bangla Normal" pitchFamily="2" charset="0"/>
              </a:rPr>
              <a:t>eÉ¡up§œi¡oÉ</a:t>
            </a:r>
            <a:r>
              <a:rPr lang="en-US" b="1" dirty="0" smtClean="0">
                <a:latin typeface="Amar Bangla Normal" pitchFamily="2" charset="0"/>
              </a:rPr>
              <a:t> - </a:t>
            </a:r>
            <a:r>
              <a:rPr lang="en-US" dirty="0" err="1" smtClean="0">
                <a:latin typeface="Amar Bangla Normal" pitchFamily="2" charset="0"/>
              </a:rPr>
              <a:t>h¡vpÉ¡ue</a:t>
            </a:r>
            <a:r>
              <a:rPr lang="en-US" dirty="0">
                <a:latin typeface="Amar Bangla Normal" pitchFamily="2" charset="0"/>
              </a:rPr>
              <a:t/>
            </a:r>
            <a:br>
              <a:rPr lang="en-US" dirty="0">
                <a:latin typeface="Amar Bangla Normal" pitchFamily="2" charset="0"/>
              </a:rPr>
            </a:br>
            <a:r>
              <a:rPr lang="en-US" b="1" dirty="0" err="1">
                <a:latin typeface="Amar Bangla Normal" pitchFamily="2" charset="0"/>
              </a:rPr>
              <a:t>eÉ¡uh</a:t>
            </a:r>
            <a:r>
              <a:rPr lang="en-US" b="1" dirty="0">
                <a:latin typeface="Amar Bangla Normal" pitchFamily="2" charset="0"/>
              </a:rPr>
              <a:t>¡¢</a:t>
            </a:r>
            <a:r>
              <a:rPr lang="en-US" b="1" dirty="0" err="1" smtClean="0">
                <a:latin typeface="Amar Bangla Normal" pitchFamily="2" charset="0"/>
              </a:rPr>
              <a:t>šÑL</a:t>
            </a:r>
            <a:r>
              <a:rPr lang="en-US" b="1" dirty="0" smtClean="0">
                <a:latin typeface="Amar Bangla Normal" pitchFamily="2" charset="0"/>
              </a:rPr>
              <a:t> - </a:t>
            </a:r>
            <a:r>
              <a:rPr lang="en-US" dirty="0" err="1" smtClean="0">
                <a:latin typeface="Amar Bangla Normal" pitchFamily="2" charset="0"/>
              </a:rPr>
              <a:t>E­cÉ¡aLl</a:t>
            </a:r>
            <a:r>
              <a:rPr lang="en-US" dirty="0">
                <a:latin typeface="Amar Bangla Normal" pitchFamily="2" charset="0"/>
              </a:rPr>
              <a:t/>
            </a:r>
            <a:br>
              <a:rPr lang="en-US" dirty="0">
                <a:latin typeface="Amar Bangla Normal" pitchFamily="2" charset="0"/>
              </a:rPr>
            </a:br>
            <a:r>
              <a:rPr lang="en-US" b="1" dirty="0" err="1">
                <a:latin typeface="Amar Bangla Normal" pitchFamily="2" charset="0"/>
              </a:rPr>
              <a:t>eÉ¡uh</a:t>
            </a:r>
            <a:r>
              <a:rPr lang="en-US" b="1" dirty="0">
                <a:latin typeface="Amar Bangla Normal" pitchFamily="2" charset="0"/>
              </a:rPr>
              <a:t>¡¢</a:t>
            </a:r>
            <a:r>
              <a:rPr lang="en-US" b="1" dirty="0" err="1" smtClean="0">
                <a:latin typeface="Amar Bangla Normal" pitchFamily="2" charset="0"/>
              </a:rPr>
              <a:t>šÑLa¡vfkÑV£L</a:t>
            </a:r>
            <a:r>
              <a:rPr lang="en-US" b="1" dirty="0" smtClean="0">
                <a:latin typeface="Amar Bangla Normal" pitchFamily="2" charset="0"/>
              </a:rPr>
              <a:t>¡ - </a:t>
            </a:r>
            <a:r>
              <a:rPr lang="en-US" dirty="0" err="1" smtClean="0">
                <a:latin typeface="Amar Bangla Normal" pitchFamily="2" charset="0"/>
              </a:rPr>
              <a:t>h¡QØf¢a</a:t>
            </a:r>
            <a:r>
              <a:rPr lang="en-US" dirty="0" smtClean="0">
                <a:latin typeface="Amar Bangla Normal" pitchFamily="2" charset="0"/>
              </a:rPr>
              <a:t> </a:t>
            </a:r>
            <a:r>
              <a:rPr lang="en-US" dirty="0">
                <a:latin typeface="Amar Bangla Normal" pitchFamily="2" charset="0"/>
              </a:rPr>
              <a:t>¢</a:t>
            </a:r>
            <a:r>
              <a:rPr lang="en-US" dirty="0" err="1">
                <a:latin typeface="Amar Bangla Normal" pitchFamily="2" charset="0"/>
              </a:rPr>
              <a:t>jnË</a:t>
            </a:r>
            <a:r>
              <a:rPr lang="en-US" dirty="0">
                <a:latin typeface="Amar Bangla Normal" pitchFamily="2" charset="0"/>
              </a:rPr>
              <a:t/>
            </a:r>
            <a:br>
              <a:rPr lang="en-US" dirty="0">
                <a:latin typeface="Amar Bangla Normal" pitchFamily="2" charset="0"/>
              </a:rPr>
            </a:br>
            <a:r>
              <a:rPr lang="en-US" b="1" dirty="0" err="1">
                <a:latin typeface="Amar Bangla Normal" pitchFamily="2" charset="0"/>
              </a:rPr>
              <a:t>eÉ¡uh</a:t>
            </a:r>
            <a:r>
              <a:rPr lang="en-US" b="1" dirty="0">
                <a:latin typeface="Amar Bangla Normal" pitchFamily="2" charset="0"/>
              </a:rPr>
              <a:t>¡¢</a:t>
            </a:r>
            <a:r>
              <a:rPr lang="en-US" b="1" dirty="0" err="1">
                <a:latin typeface="Amar Bangla Normal" pitchFamily="2" charset="0"/>
              </a:rPr>
              <a:t>šÑLa¡vfkÑf¢lö¢ÜV£L¡,eÉ¡uL¥p</a:t>
            </a:r>
            <a:r>
              <a:rPr lang="en-US" b="1" dirty="0">
                <a:latin typeface="Amar Bangla Normal" pitchFamily="2" charset="0"/>
              </a:rPr>
              <a:t>¤¤j¡”¢</a:t>
            </a:r>
            <a:r>
              <a:rPr lang="en-US" b="1" dirty="0" smtClean="0">
                <a:latin typeface="Amar Bangla Normal" pitchFamily="2" charset="0"/>
              </a:rPr>
              <a:t>m - </a:t>
            </a:r>
            <a:r>
              <a:rPr lang="en-US" b="1" dirty="0">
                <a:latin typeface="Amar Bangla Normal" pitchFamily="2" charset="0"/>
              </a:rPr>
              <a:t/>
            </a:r>
            <a:br>
              <a:rPr lang="en-US" b="1" dirty="0">
                <a:latin typeface="Amar Bangla Normal" pitchFamily="2" charset="0"/>
              </a:rPr>
            </a:br>
            <a:r>
              <a:rPr lang="en-US" dirty="0" err="1">
                <a:latin typeface="Amar Bangla Normal" pitchFamily="2" charset="0"/>
              </a:rPr>
              <a:t>Ecue¡Q¡kÑ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mar Bangla Normal" pitchFamily="2" charset="0"/>
              </a:rPr>
              <a:t>p§œL¡l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jq¢oÑ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N±a­jl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j­a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j¡­r¡f­k¡N</a:t>
            </a:r>
            <a:r>
              <a:rPr lang="en-US" dirty="0">
                <a:latin typeface="Amar Bangla Normal" pitchFamily="2" charset="0"/>
              </a:rPr>
              <a:t>£ ­</a:t>
            </a:r>
            <a:r>
              <a:rPr lang="en-US" dirty="0" err="1">
                <a:latin typeface="Amar Bangla Normal" pitchFamily="2" charset="0"/>
              </a:rPr>
              <a:t>o¡sn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fc¡bÑ</a:t>
            </a:r>
            <a:r>
              <a:rPr lang="en-US" dirty="0">
                <a:latin typeface="Amar Bangla Normal" pitchFamily="2" charset="0"/>
              </a:rPr>
              <a:t>:</a:t>
            </a:r>
          </a:p>
          <a:p>
            <a:r>
              <a:rPr lang="en-US" dirty="0" err="1">
                <a:latin typeface="Amar Bangla Normal" pitchFamily="2" charset="0"/>
              </a:rPr>
              <a:t>fËj¡e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fË­ju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pwnu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fË­u¡Se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cªø</a:t>
            </a:r>
            <a:r>
              <a:rPr lang="en-US" dirty="0">
                <a:latin typeface="Amar Bangla Normal" pitchFamily="2" charset="0"/>
              </a:rPr>
              <a:t>¡¿¹, ¢</a:t>
            </a:r>
            <a:r>
              <a:rPr lang="en-US" dirty="0" err="1">
                <a:latin typeface="Amar Bangla Normal" pitchFamily="2" charset="0"/>
              </a:rPr>
              <a:t>pÜ</a:t>
            </a:r>
            <a:r>
              <a:rPr lang="en-US" dirty="0">
                <a:latin typeface="Amar Bangla Normal" pitchFamily="2" charset="0"/>
              </a:rPr>
              <a:t>¡¿¹, </a:t>
            </a:r>
            <a:r>
              <a:rPr lang="en-US" dirty="0" err="1">
                <a:latin typeface="Amar Bangla Normal" pitchFamily="2" charset="0"/>
              </a:rPr>
              <a:t>Ahuh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aLÑ</a:t>
            </a:r>
            <a:r>
              <a:rPr lang="en-US" dirty="0">
                <a:latin typeface="Amar Bangla Normal" pitchFamily="2" charset="0"/>
              </a:rPr>
              <a:t>, ¢</a:t>
            </a:r>
            <a:r>
              <a:rPr lang="en-US" dirty="0" err="1">
                <a:latin typeface="Amar Bangla Normal" pitchFamily="2" charset="0"/>
              </a:rPr>
              <a:t>eZÑu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h¡c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SÒf</a:t>
            </a:r>
            <a:r>
              <a:rPr lang="en-US" dirty="0">
                <a:latin typeface="Amar Bangla Normal" pitchFamily="2" charset="0"/>
              </a:rPr>
              <a:t>, ¢ha™¡,  ­</a:t>
            </a:r>
            <a:r>
              <a:rPr lang="en-US" dirty="0" err="1">
                <a:latin typeface="Amar Bangla Normal" pitchFamily="2" charset="0"/>
              </a:rPr>
              <a:t>qaÆ¡i¡p</a:t>
            </a:r>
            <a:r>
              <a:rPr lang="en-US" dirty="0">
                <a:latin typeface="Amar Bangla Normal" pitchFamily="2" charset="0"/>
              </a:rPr>
              <a:t>,  </a:t>
            </a:r>
            <a:r>
              <a:rPr lang="en-US" dirty="0" err="1">
                <a:latin typeface="Amar Bangla Normal" pitchFamily="2" charset="0"/>
              </a:rPr>
              <a:t>Rm</a:t>
            </a:r>
            <a:r>
              <a:rPr lang="en-US" dirty="0">
                <a:latin typeface="Amar Bangla Normal" pitchFamily="2" charset="0"/>
              </a:rPr>
              <a:t>,  S¡¢a, ¢</a:t>
            </a:r>
            <a:r>
              <a:rPr lang="en-US" dirty="0" err="1">
                <a:latin typeface="Amar Bangla Normal" pitchFamily="2" charset="0"/>
              </a:rPr>
              <a:t>eNËqÙÛ¡ez</a:t>
            </a:r>
            <a:endParaRPr lang="en-US" dirty="0">
              <a:latin typeface="Amar Bangla Normal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Amar Bangla Normal" pitchFamily="2" charset="0"/>
              </a:rPr>
              <a:t>fËj¡Z</a:t>
            </a:r>
            <a:r>
              <a:rPr lang="en-US" dirty="0">
                <a:latin typeface="Amar Bangla Normal" pitchFamily="2" charset="0"/>
              </a:rPr>
              <a:t> : </a:t>
            </a:r>
            <a:r>
              <a:rPr lang="en-US" dirty="0" err="1">
                <a:latin typeface="Amar Bangla Normal" pitchFamily="2" charset="0"/>
              </a:rPr>
              <a:t>kb¡bÑ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Ae¤ih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m¡­il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Ef¡u­L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fËj¡Z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h­mz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fËj</a:t>
            </a:r>
            <a:r>
              <a:rPr lang="en-US" dirty="0">
                <a:latin typeface="Amar Bangla Normal" pitchFamily="2" charset="0"/>
              </a:rPr>
              <a:t>¡ </a:t>
            </a:r>
            <a:r>
              <a:rPr lang="en-US" dirty="0" err="1">
                <a:latin typeface="Amar Bangla Normal" pitchFamily="2" charset="0"/>
              </a:rPr>
              <a:t>LlZw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fËj¡ZjÚ</a:t>
            </a:r>
            <a:r>
              <a:rPr lang="en-US" dirty="0">
                <a:latin typeface="Amar Bangla Normal" pitchFamily="2" charset="0"/>
              </a:rPr>
              <a:t> z</a:t>
            </a:r>
          </a:p>
          <a:p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eÉ¡u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j­a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fËj¡Z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Q¡l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fËL¡l</a:t>
            </a:r>
            <a:r>
              <a:rPr lang="en-US" dirty="0">
                <a:latin typeface="Amar Bangla Normal" pitchFamily="2" charset="0"/>
              </a:rPr>
              <a:t> - </a:t>
            </a:r>
            <a:r>
              <a:rPr lang="en-US" dirty="0" err="1">
                <a:latin typeface="Amar Bangla Normal" pitchFamily="2" charset="0"/>
              </a:rPr>
              <a:t>fËaÉr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Ae¤j¡e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Efj¡e</a:t>
            </a:r>
            <a:r>
              <a:rPr lang="en-US" dirty="0">
                <a:latin typeface="Amar Bangla Normal" pitchFamily="2" charset="0"/>
              </a:rPr>
              <a:t> J </a:t>
            </a:r>
            <a:r>
              <a:rPr lang="en-US" dirty="0" err="1">
                <a:latin typeface="Amar Bangla Normal" pitchFamily="2" charset="0"/>
              </a:rPr>
              <a:t>në</a:t>
            </a:r>
            <a:r>
              <a:rPr lang="en-US" dirty="0">
                <a:latin typeface="Amar Bangla Normal" pitchFamily="2" charset="0"/>
              </a:rPr>
              <a:t> z </a:t>
            </a: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fË­ju</a:t>
            </a:r>
            <a:r>
              <a:rPr lang="en-US" dirty="0">
                <a:latin typeface="Amar Bangla Normal" pitchFamily="2" charset="0"/>
              </a:rPr>
              <a:t> :  </a:t>
            </a:r>
            <a:r>
              <a:rPr lang="en-US" dirty="0" err="1">
                <a:latin typeface="Amar Bangla Normal" pitchFamily="2" charset="0"/>
              </a:rPr>
              <a:t>fËj</a:t>
            </a:r>
            <a:r>
              <a:rPr lang="en-US" dirty="0">
                <a:latin typeface="Amar Bangla Normal" pitchFamily="2" charset="0"/>
              </a:rPr>
              <a:t>¡ h¡ </a:t>
            </a:r>
            <a:r>
              <a:rPr lang="en-US" dirty="0" err="1">
                <a:latin typeface="Amar Bangla Normal" pitchFamily="2" charset="0"/>
              </a:rPr>
              <a:t>kb¡bÑ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Ae¤i­hl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hou­L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fË­ju</a:t>
            </a:r>
            <a:r>
              <a:rPr lang="en-US" dirty="0">
                <a:latin typeface="Amar Bangla Normal" pitchFamily="2" charset="0"/>
              </a:rPr>
              <a:t>  </a:t>
            </a:r>
            <a:r>
              <a:rPr lang="en-US" dirty="0" err="1">
                <a:latin typeface="Amar Bangla Normal" pitchFamily="2" charset="0"/>
              </a:rPr>
              <a:t>h­mz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jq¢oÑ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N±aj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à¡cn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fË­ju</a:t>
            </a:r>
            <a:r>
              <a:rPr lang="en-US" dirty="0">
                <a:latin typeface="Amar Bangla Normal" pitchFamily="2" charset="0"/>
              </a:rPr>
              <a:t> </a:t>
            </a:r>
          </a:p>
          <a:p>
            <a:r>
              <a:rPr lang="en-US" dirty="0" err="1">
                <a:latin typeface="Amar Bangla Normal" pitchFamily="2" charset="0"/>
              </a:rPr>
              <a:t>ü£L¡l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L­l­Rez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fË­ju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fc¡bÑ</a:t>
            </a:r>
            <a:r>
              <a:rPr lang="en-US" dirty="0">
                <a:latin typeface="Amar Bangla Normal" pitchFamily="2" charset="0"/>
              </a:rPr>
              <a:t>…¢m </a:t>
            </a:r>
            <a:r>
              <a:rPr lang="en-US" dirty="0" err="1">
                <a:latin typeface="Amar Bangla Normal" pitchFamily="2" charset="0"/>
              </a:rPr>
              <a:t>qm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BaÈ</a:t>
            </a:r>
            <a:r>
              <a:rPr lang="en-US" dirty="0">
                <a:latin typeface="Amar Bangla Normal" pitchFamily="2" charset="0"/>
              </a:rPr>
              <a:t>¡, </a:t>
            </a:r>
            <a:r>
              <a:rPr lang="en-US" dirty="0" err="1">
                <a:latin typeface="Amar Bangla Normal" pitchFamily="2" charset="0"/>
              </a:rPr>
              <a:t>nl£l</a:t>
            </a:r>
            <a:r>
              <a:rPr lang="en-US" dirty="0">
                <a:latin typeface="Amar Bangla Normal" pitchFamily="2" charset="0"/>
              </a:rPr>
              <a:t>, C¢¾cÊu, </a:t>
            </a:r>
            <a:r>
              <a:rPr lang="en-US" dirty="0" err="1">
                <a:latin typeface="Amar Bangla Normal" pitchFamily="2" charset="0"/>
              </a:rPr>
              <a:t>AbÑ</a:t>
            </a:r>
            <a:r>
              <a:rPr lang="en-US" dirty="0">
                <a:latin typeface="Amar Bangla Normal" pitchFamily="2" charset="0"/>
              </a:rPr>
              <a:t>, h¤¢Ü, je, </a:t>
            </a:r>
            <a:r>
              <a:rPr lang="en-US" dirty="0" err="1">
                <a:latin typeface="Amar Bangla Normal" pitchFamily="2" charset="0"/>
              </a:rPr>
              <a:t>fËh</a:t>
            </a:r>
            <a:r>
              <a:rPr lang="en-US" dirty="0">
                <a:latin typeface="Amar Bangla Normal" pitchFamily="2" charset="0"/>
              </a:rPr>
              <a:t>ª¢š, ­</a:t>
            </a:r>
            <a:r>
              <a:rPr lang="en-US" dirty="0" err="1">
                <a:latin typeface="Amar Bangla Normal" pitchFamily="2" charset="0"/>
              </a:rPr>
              <a:t>c¡o</a:t>
            </a:r>
            <a:r>
              <a:rPr lang="en-US" dirty="0">
                <a:latin typeface="Amar Bangla Normal" pitchFamily="2" charset="0"/>
              </a:rPr>
              <a:t>, ­</a:t>
            </a:r>
            <a:r>
              <a:rPr lang="en-US" dirty="0" err="1">
                <a:latin typeface="Amar Bangla Normal" pitchFamily="2" charset="0"/>
              </a:rPr>
              <a:t>fËaÉi¡h</a:t>
            </a:r>
            <a:r>
              <a:rPr lang="en-US" dirty="0">
                <a:latin typeface="Amar Bangla Normal" pitchFamily="2" charset="0"/>
              </a:rPr>
              <a:t>, gm, </a:t>
            </a:r>
            <a:r>
              <a:rPr lang="en-US" dirty="0" err="1">
                <a:latin typeface="Amar Bangla Normal" pitchFamily="2" charset="0"/>
              </a:rPr>
              <a:t>c¤xM</a:t>
            </a:r>
            <a:r>
              <a:rPr lang="en-US" dirty="0">
                <a:latin typeface="Amar Bangla Normal" pitchFamily="2" charset="0"/>
              </a:rPr>
              <a:t> J </a:t>
            </a:r>
            <a:r>
              <a:rPr lang="en-US" dirty="0" err="1">
                <a:latin typeface="Amar Bangla Normal" pitchFamily="2" charset="0"/>
              </a:rPr>
              <a:t>AfhNÑz</a:t>
            </a:r>
            <a:r>
              <a:rPr lang="en-US" dirty="0">
                <a:latin typeface="Amar Bangla Normal" pitchFamily="2" charset="0"/>
              </a:rPr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Amar Bangla Normal" pitchFamily="2" charset="0"/>
              </a:rPr>
              <a:t>pwnu</a:t>
            </a:r>
            <a:r>
              <a:rPr lang="en-US" dirty="0">
                <a:latin typeface="Amar Bangla Normal" pitchFamily="2" charset="0"/>
              </a:rPr>
              <a:t> : HL¢V </a:t>
            </a:r>
            <a:r>
              <a:rPr lang="en-US" dirty="0" err="1">
                <a:latin typeface="Amar Bangla Normal" pitchFamily="2" charset="0"/>
              </a:rPr>
              <a:t>djÑ£­a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flØfl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hl¦Ü</a:t>
            </a:r>
            <a:r>
              <a:rPr lang="en-US" dirty="0">
                <a:latin typeface="Amar Bangla Normal" pitchFamily="2" charset="0"/>
              </a:rPr>
              <a:t> c¤¢V </a:t>
            </a:r>
            <a:r>
              <a:rPr lang="en-US" dirty="0" err="1">
                <a:latin typeface="Amar Bangla Normal" pitchFamily="2" charset="0"/>
              </a:rPr>
              <a:t>d­jÑl</a:t>
            </a:r>
            <a:r>
              <a:rPr lang="en-US" dirty="0">
                <a:latin typeface="Amar Bangla Normal" pitchFamily="2" charset="0"/>
              </a:rPr>
              <a:t> ‘¡e </a:t>
            </a:r>
            <a:r>
              <a:rPr lang="en-US" dirty="0" err="1">
                <a:latin typeface="Amar Bangla Normal" pitchFamily="2" charset="0"/>
              </a:rPr>
              <a:t>q­m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a¡­L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pwnu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h­mz­kje</a:t>
            </a:r>
            <a:r>
              <a:rPr lang="en-US" dirty="0">
                <a:latin typeface="Amar Bangla Normal" pitchFamily="2" charset="0"/>
              </a:rPr>
              <a:t>, "H¢V ÙÛ¡Z¤ h¡ </a:t>
            </a:r>
            <a:r>
              <a:rPr lang="en-US" dirty="0" err="1">
                <a:latin typeface="Amar Bangla Normal" pitchFamily="2" charset="0"/>
              </a:rPr>
              <a:t>f¤l¦o'-Hl©f</a:t>
            </a:r>
            <a:r>
              <a:rPr lang="en-US" dirty="0">
                <a:latin typeface="Amar Bangla Normal" pitchFamily="2" charset="0"/>
              </a:rPr>
              <a:t> ‘¡</a:t>
            </a:r>
            <a:r>
              <a:rPr lang="en-US" dirty="0" err="1">
                <a:latin typeface="Amar Bangla Normal" pitchFamily="2" charset="0"/>
              </a:rPr>
              <a:t>ez</a:t>
            </a:r>
            <a:r>
              <a:rPr lang="en-US" dirty="0">
                <a:latin typeface="Amar Bangla Normal" pitchFamily="2" charset="0"/>
              </a:rPr>
              <a:t> </a:t>
            </a:r>
          </a:p>
          <a:p>
            <a:r>
              <a:rPr lang="en-US" dirty="0" err="1">
                <a:latin typeface="Amar Bangla Normal" pitchFamily="2" charset="0"/>
              </a:rPr>
              <a:t>fË­u¡Se</a:t>
            </a:r>
            <a:r>
              <a:rPr lang="en-US" dirty="0">
                <a:latin typeface="Amar Bangla Normal" pitchFamily="2" charset="0"/>
              </a:rPr>
              <a:t> : k¡ </a:t>
            </a:r>
            <a:r>
              <a:rPr lang="en-US" dirty="0" err="1">
                <a:latin typeface="Amar Bangla Normal" pitchFamily="2" charset="0"/>
              </a:rPr>
              <a:t>m¡i</a:t>
            </a:r>
            <a:r>
              <a:rPr lang="en-US" dirty="0">
                <a:latin typeface="Amar Bangla Normal" pitchFamily="2" charset="0"/>
              </a:rPr>
              <a:t> h¡ </a:t>
            </a:r>
            <a:r>
              <a:rPr lang="en-US" dirty="0" err="1">
                <a:latin typeface="Amar Bangla Normal" pitchFamily="2" charset="0"/>
              </a:rPr>
              <a:t>f¢lq¡­ll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SeÉ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L¡kÑ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pÇfæ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quz</a:t>
            </a:r>
            <a:endParaRPr lang="en-US" dirty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 err="1">
                <a:latin typeface="Amar Bangla Normal" pitchFamily="2" charset="0"/>
              </a:rPr>
              <a:t>cªø</a:t>
            </a:r>
            <a:r>
              <a:rPr lang="en-US" dirty="0">
                <a:latin typeface="Amar Bangla Normal" pitchFamily="2" charset="0"/>
              </a:rPr>
              <a:t>¡¿¹ : </a:t>
            </a:r>
            <a:r>
              <a:rPr lang="en-US" dirty="0" err="1">
                <a:latin typeface="Amar Bangla Normal" pitchFamily="2" charset="0"/>
              </a:rPr>
              <a:t>fl¡bÑ¡e¤j¡­el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Ec¡qlZ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h¡LÉz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kje</a:t>
            </a:r>
            <a:r>
              <a:rPr lang="en-US" dirty="0">
                <a:latin typeface="Amar Bangla Normal" pitchFamily="2" charset="0"/>
              </a:rPr>
              <a:t>, "</a:t>
            </a:r>
            <a:r>
              <a:rPr lang="en-US" dirty="0" err="1">
                <a:latin typeface="Amar Bangla Normal" pitchFamily="2" charset="0"/>
              </a:rPr>
              <a:t>fhÑa</a:t>
            </a:r>
            <a:r>
              <a:rPr lang="en-US" dirty="0">
                <a:latin typeface="Amar Bangla Normal" pitchFamily="2" charset="0"/>
              </a:rPr>
              <a:t> A¢NÀk¤š²,­k­qa¥ a¡ d§jk¤š²' - HC </a:t>
            </a:r>
            <a:r>
              <a:rPr lang="en-US" dirty="0" err="1">
                <a:latin typeface="Amar Bangla Normal" pitchFamily="2" charset="0"/>
              </a:rPr>
              <a:t>Ae¤j¡­el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r­œ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cªø</a:t>
            </a:r>
            <a:r>
              <a:rPr lang="en-US" dirty="0">
                <a:latin typeface="Amar Bangla Normal" pitchFamily="2" charset="0"/>
              </a:rPr>
              <a:t>¡¿¹ </a:t>
            </a:r>
            <a:r>
              <a:rPr lang="en-US" dirty="0" err="1">
                <a:latin typeface="Amar Bangla Normal" pitchFamily="2" charset="0"/>
              </a:rPr>
              <a:t>qm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f¡Ln¡m¡z</a:t>
            </a:r>
            <a:endParaRPr lang="en-US" dirty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>
                <a:latin typeface="Amar Bangla Normal" pitchFamily="2" charset="0"/>
              </a:rPr>
              <a:t>¢</a:t>
            </a:r>
            <a:r>
              <a:rPr lang="en-US" dirty="0" err="1">
                <a:latin typeface="Amar Bangla Normal" pitchFamily="2" charset="0"/>
              </a:rPr>
              <a:t>pÜ</a:t>
            </a:r>
            <a:r>
              <a:rPr lang="en-US" dirty="0">
                <a:latin typeface="Amar Bangla Normal" pitchFamily="2" charset="0"/>
              </a:rPr>
              <a:t>¡¿¹ :   ­</a:t>
            </a:r>
            <a:r>
              <a:rPr lang="en-US" dirty="0" err="1">
                <a:latin typeface="Amar Bangla Normal" pitchFamily="2" charset="0"/>
              </a:rPr>
              <a:t>L¡e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n¡­Ù»l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fË¢af¡cÉ</a:t>
            </a:r>
            <a:r>
              <a:rPr lang="en-US" dirty="0">
                <a:latin typeface="Amar Bangla Normal" pitchFamily="2" charset="0"/>
              </a:rPr>
              <a:t> J </a:t>
            </a:r>
            <a:r>
              <a:rPr lang="en-US" dirty="0" err="1">
                <a:latin typeface="Amar Bangla Normal" pitchFamily="2" charset="0"/>
              </a:rPr>
              <a:t>paÉ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h­m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Nªq£a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jah¡cz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kje</a:t>
            </a:r>
            <a:r>
              <a:rPr lang="en-US" dirty="0">
                <a:latin typeface="Amar Bangla Normal" pitchFamily="2" charset="0"/>
              </a:rPr>
              <a:t>, </a:t>
            </a:r>
            <a:r>
              <a:rPr lang="en-US" dirty="0" err="1">
                <a:latin typeface="Amar Bangla Normal" pitchFamily="2" charset="0"/>
              </a:rPr>
              <a:t>eÉ¡u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cnÑ­el</a:t>
            </a:r>
            <a:r>
              <a:rPr lang="en-US" dirty="0">
                <a:latin typeface="Amar Bangla Normal" pitchFamily="2" charset="0"/>
              </a:rPr>
              <a:t> HL¢V ¢</a:t>
            </a:r>
            <a:r>
              <a:rPr lang="en-US" dirty="0" err="1">
                <a:latin typeface="Amar Bangla Normal" pitchFamily="2" charset="0"/>
              </a:rPr>
              <a:t>pÜ</a:t>
            </a:r>
            <a:r>
              <a:rPr lang="en-US" dirty="0">
                <a:latin typeface="Amar Bangla Normal" pitchFamily="2" charset="0"/>
              </a:rPr>
              <a:t>¡¿¹ </a:t>
            </a:r>
            <a:r>
              <a:rPr lang="en-US" dirty="0" err="1">
                <a:latin typeface="Amar Bangla Normal" pitchFamily="2" charset="0"/>
              </a:rPr>
              <a:t>qm</a:t>
            </a:r>
            <a:r>
              <a:rPr lang="en-US" dirty="0">
                <a:latin typeface="Amar Bangla Normal" pitchFamily="2" charset="0"/>
              </a:rPr>
              <a:t> - </a:t>
            </a:r>
            <a:r>
              <a:rPr lang="en-US" dirty="0" err="1">
                <a:latin typeface="Amar Bangla Normal" pitchFamily="2" charset="0"/>
              </a:rPr>
              <a:t>BaÈ</a:t>
            </a:r>
            <a:r>
              <a:rPr lang="en-US" dirty="0">
                <a:latin typeface="Amar Bangla Normal" pitchFamily="2" charset="0"/>
              </a:rPr>
              <a:t>¡ HL¢V </a:t>
            </a:r>
            <a:r>
              <a:rPr lang="en-US" dirty="0" err="1">
                <a:latin typeface="Amar Bangla Normal" pitchFamily="2" charset="0"/>
              </a:rPr>
              <a:t>âhÉ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Hhw</a:t>
            </a:r>
            <a:r>
              <a:rPr lang="en-US" dirty="0">
                <a:latin typeface="Amar Bangla Normal" pitchFamily="2" charset="0"/>
              </a:rPr>
              <a:t> °</a:t>
            </a:r>
            <a:r>
              <a:rPr lang="en-US" dirty="0" err="1">
                <a:latin typeface="Amar Bangla Normal" pitchFamily="2" charset="0"/>
              </a:rPr>
              <a:t>QaeÉ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BaÈ¡l</a:t>
            </a:r>
            <a:r>
              <a:rPr lang="en-US" dirty="0">
                <a:latin typeface="Amar Bangla Normal" pitchFamily="2" charset="0"/>
              </a:rPr>
              <a:t> HL¢V BN¿¹¥L …</a:t>
            </a:r>
            <a:r>
              <a:rPr lang="en-US" dirty="0" err="1">
                <a:latin typeface="Amar Bangla Normal" pitchFamily="2" charset="0"/>
              </a:rPr>
              <a:t>Zz</a:t>
            </a:r>
            <a:endParaRPr lang="en-US" dirty="0">
              <a:latin typeface="Amar Bangla Normal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Amar Bangla Normal" pitchFamily="2" charset="0"/>
              </a:rPr>
              <a:t>Ahuh</a:t>
            </a:r>
            <a:r>
              <a:rPr lang="en-US" dirty="0">
                <a:latin typeface="Amar Bangla Normal" pitchFamily="2" charset="0"/>
              </a:rPr>
              <a:t> : </a:t>
            </a:r>
            <a:r>
              <a:rPr lang="en-US" dirty="0" err="1">
                <a:latin typeface="Amar Bangla Normal" pitchFamily="2" charset="0"/>
              </a:rPr>
              <a:t>fl¡bÑ¡e¤j¡­el</a:t>
            </a:r>
            <a:r>
              <a:rPr lang="en-US" dirty="0">
                <a:latin typeface="Amar Bangla Normal" pitchFamily="2" charset="0"/>
              </a:rPr>
              <a:t> HL HL¢V </a:t>
            </a:r>
            <a:r>
              <a:rPr lang="en-US" dirty="0" err="1">
                <a:latin typeface="Amar Bangla Normal" pitchFamily="2" charset="0"/>
              </a:rPr>
              <a:t>h¡LÉ­L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Ahuh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h­mz</a:t>
            </a:r>
            <a:endParaRPr lang="en-US" dirty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 err="1">
                <a:latin typeface="Amar Bangla Normal" pitchFamily="2" charset="0"/>
              </a:rPr>
              <a:t>aLÑ</a:t>
            </a:r>
            <a:r>
              <a:rPr lang="en-US" dirty="0">
                <a:latin typeface="Amar Bangla Normal" pitchFamily="2" charset="0"/>
              </a:rPr>
              <a:t> :</a:t>
            </a:r>
            <a:r>
              <a:rPr lang="en-US" dirty="0" err="1">
                <a:latin typeface="Amar Bangla Normal" pitchFamily="2" charset="0"/>
              </a:rPr>
              <a:t>fË¢a¢ùa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L¡e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pÜ</a:t>
            </a:r>
            <a:r>
              <a:rPr lang="en-US" dirty="0">
                <a:latin typeface="Amar Bangla Normal" pitchFamily="2" charset="0"/>
              </a:rPr>
              <a:t>¡­¿¹l ¢</a:t>
            </a:r>
            <a:r>
              <a:rPr lang="en-US" dirty="0" err="1">
                <a:latin typeface="Amar Bangla Normal" pitchFamily="2" charset="0"/>
              </a:rPr>
              <a:t>hl¦Ü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jah¡c­L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M™­el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e¢jš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fË¡L¢ÒfL</a:t>
            </a:r>
            <a:r>
              <a:rPr lang="en-US" dirty="0">
                <a:latin typeface="Amar Bangla Normal" pitchFamily="2" charset="0"/>
              </a:rPr>
              <a:t> k¤¢š² </a:t>
            </a:r>
            <a:r>
              <a:rPr lang="en-US" dirty="0" err="1">
                <a:latin typeface="Amar Bangla Normal" pitchFamily="2" charset="0"/>
              </a:rPr>
              <a:t>NWez</a:t>
            </a:r>
            <a:endParaRPr lang="en-US" dirty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>
                <a:latin typeface="Amar Bangla Normal" pitchFamily="2" charset="0"/>
              </a:rPr>
              <a:t>¢</a:t>
            </a:r>
            <a:r>
              <a:rPr lang="en-US" dirty="0" err="1">
                <a:latin typeface="Amar Bangla Normal" pitchFamily="2" charset="0"/>
              </a:rPr>
              <a:t>eZÑu</a:t>
            </a:r>
            <a:r>
              <a:rPr lang="en-US" dirty="0">
                <a:latin typeface="Amar Bangla Normal" pitchFamily="2" charset="0"/>
              </a:rPr>
              <a:t> :</a:t>
            </a:r>
            <a:r>
              <a:rPr lang="en-US" dirty="0" err="1">
                <a:latin typeface="Amar Bangla Normal" pitchFamily="2" charset="0"/>
              </a:rPr>
              <a:t>ü£L«a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L¡e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fËj¡­Zl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à¡l</a:t>
            </a:r>
            <a:r>
              <a:rPr lang="en-US" dirty="0">
                <a:latin typeface="Amar Bangla Normal" pitchFamily="2" charset="0"/>
              </a:rPr>
              <a:t>¡ HL¢V ¢</a:t>
            </a:r>
            <a:r>
              <a:rPr lang="en-US" dirty="0" err="1">
                <a:latin typeface="Amar Bangla Normal" pitchFamily="2" charset="0"/>
              </a:rPr>
              <a:t>ho­ul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e¢ÕQa</a:t>
            </a:r>
            <a:r>
              <a:rPr lang="en-US" dirty="0">
                <a:latin typeface="Amar Bangla Normal" pitchFamily="2" charset="0"/>
              </a:rPr>
              <a:t> ‘¡</a:t>
            </a:r>
            <a:r>
              <a:rPr lang="en-US" dirty="0" err="1">
                <a:latin typeface="Amar Bangla Normal" pitchFamily="2" charset="0"/>
              </a:rPr>
              <a:t>e­L</a:t>
            </a:r>
            <a:r>
              <a:rPr lang="en-US" dirty="0">
                <a:latin typeface="Amar Bangla Normal" pitchFamily="2" charset="0"/>
              </a:rPr>
              <a:t>  </a:t>
            </a:r>
            <a:r>
              <a:rPr lang="en-US" dirty="0" err="1">
                <a:latin typeface="Amar Bangla Normal" pitchFamily="2" charset="0"/>
              </a:rPr>
              <a:t>h­m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eZÑuz</a:t>
            </a:r>
            <a:endParaRPr lang="en-US" dirty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>
                <a:latin typeface="Amar Bangla Normal" pitchFamily="2" charset="0"/>
              </a:rPr>
              <a:t>­</a:t>
            </a:r>
            <a:r>
              <a:rPr lang="en-US" dirty="0" err="1">
                <a:latin typeface="Amar Bangla Normal" pitchFamily="2" charset="0"/>
              </a:rPr>
              <a:t>qaÆ¡i¡p</a:t>
            </a:r>
            <a:r>
              <a:rPr lang="en-US" dirty="0">
                <a:latin typeface="Amar Bangla Normal" pitchFamily="2" charset="0"/>
              </a:rPr>
              <a:t> : ­</a:t>
            </a:r>
            <a:r>
              <a:rPr lang="en-US" dirty="0" err="1">
                <a:latin typeface="Amar Bangla Normal" pitchFamily="2" charset="0"/>
              </a:rPr>
              <a:t>qa¥l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c¡o­L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qaÆ¡i¡p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h­mz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AbÑ¡v</a:t>
            </a:r>
            <a:r>
              <a:rPr lang="en-US" dirty="0">
                <a:latin typeface="Amar Bangla Normal" pitchFamily="2" charset="0"/>
              </a:rPr>
              <a:t> k¡ ­</a:t>
            </a:r>
            <a:r>
              <a:rPr lang="en-US" dirty="0" err="1">
                <a:latin typeface="Amar Bangla Normal" pitchFamily="2" charset="0"/>
              </a:rPr>
              <a:t>qa</a:t>
            </a:r>
            <a:r>
              <a:rPr lang="en-US" dirty="0">
                <a:latin typeface="Amar Bangla Normal" pitchFamily="2" charset="0"/>
              </a:rPr>
              <a:t>¥ </a:t>
            </a:r>
            <a:r>
              <a:rPr lang="en-US" dirty="0" err="1" smtClean="0">
                <a:latin typeface="Amar Bangla Normal" pitchFamily="2" charset="0"/>
              </a:rPr>
              <a:t>eu</a:t>
            </a:r>
            <a:r>
              <a:rPr lang="en-US" smtClean="0">
                <a:latin typeface="Amar Bangla Normal" pitchFamily="2" charset="0"/>
              </a:rPr>
              <a:t>, </a:t>
            </a:r>
            <a:r>
              <a:rPr lang="en-US" dirty="0">
                <a:latin typeface="Amar Bangla Normal" pitchFamily="2" charset="0"/>
              </a:rPr>
              <a:t>¢L¿¹¥ ­</a:t>
            </a:r>
            <a:r>
              <a:rPr lang="en-US" dirty="0" err="1">
                <a:latin typeface="Amar Bangla Normal" pitchFamily="2" charset="0"/>
              </a:rPr>
              <a:t>qa</a:t>
            </a:r>
            <a:r>
              <a:rPr lang="en-US" dirty="0">
                <a:latin typeface="Amar Bangla Normal" pitchFamily="2" charset="0"/>
              </a:rPr>
              <a:t>¥ </a:t>
            </a:r>
            <a:r>
              <a:rPr lang="en-US" dirty="0" err="1">
                <a:latin typeface="Amar Bangla Normal" pitchFamily="2" charset="0"/>
              </a:rPr>
              <a:t>h­m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fËa£uj¡e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quz</a:t>
            </a:r>
            <a:r>
              <a:rPr lang="en-US" dirty="0">
                <a:latin typeface="Amar Bangla Normal" pitchFamily="2" charset="0"/>
              </a:rPr>
              <a:t> ­k ­</a:t>
            </a:r>
            <a:r>
              <a:rPr lang="en-US" dirty="0" err="1">
                <a:latin typeface="Amar Bangla Normal" pitchFamily="2" charset="0"/>
              </a:rPr>
              <a:t>qa¥­a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p­Üa¥l</a:t>
            </a:r>
            <a:r>
              <a:rPr lang="en-US" dirty="0">
                <a:latin typeface="Amar Bangla Normal" pitchFamily="2" charset="0"/>
              </a:rPr>
              <a:t>  </a:t>
            </a:r>
            <a:r>
              <a:rPr lang="en-US" dirty="0" err="1">
                <a:latin typeface="Amar Bangla Normal" pitchFamily="2" charset="0"/>
              </a:rPr>
              <a:t>mr­Zl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L¡e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HL¢Vl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Ai¡h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b¡­L</a:t>
            </a:r>
            <a:r>
              <a:rPr lang="en-US" dirty="0">
                <a:latin typeface="Amar Bangla Normal" pitchFamily="2" charset="0"/>
              </a:rPr>
              <a:t> </a:t>
            </a:r>
          </a:p>
          <a:p>
            <a:endParaRPr lang="en-US" dirty="0">
              <a:latin typeface="Amar Bangla Normal" pitchFamily="2" charset="0"/>
            </a:endParaRPr>
          </a:p>
          <a:p>
            <a:r>
              <a:rPr lang="en-US" dirty="0">
                <a:latin typeface="Amar Bangla Normal" pitchFamily="2" charset="0"/>
              </a:rPr>
              <a:t>¢</a:t>
            </a:r>
            <a:r>
              <a:rPr lang="en-US" dirty="0" err="1">
                <a:latin typeface="Amar Bangla Normal" pitchFamily="2" charset="0"/>
              </a:rPr>
              <a:t>eNËqÙÛ¡e</a:t>
            </a:r>
            <a:r>
              <a:rPr lang="en-US" dirty="0">
                <a:latin typeface="Amar Bangla Normal" pitchFamily="2" charset="0"/>
              </a:rPr>
              <a:t> : ¢</a:t>
            </a:r>
            <a:r>
              <a:rPr lang="en-US" dirty="0" err="1">
                <a:latin typeface="Amar Bangla Normal" pitchFamily="2" charset="0"/>
              </a:rPr>
              <a:t>ha­LÑl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r­œ</a:t>
            </a:r>
            <a:r>
              <a:rPr lang="en-US" dirty="0">
                <a:latin typeface="Amar Bangla Normal" pitchFamily="2" charset="0"/>
              </a:rPr>
              <a:t> k¡ </a:t>
            </a:r>
            <a:r>
              <a:rPr lang="en-US" dirty="0" err="1">
                <a:latin typeface="Amar Bangla Normal" pitchFamily="2" charset="0"/>
              </a:rPr>
              <a:t>fl¡S­ul</a:t>
            </a:r>
            <a:r>
              <a:rPr lang="en-US" dirty="0">
                <a:latin typeface="Amar Bangla Normal" pitchFamily="2" charset="0"/>
              </a:rPr>
              <a:t> ­</a:t>
            </a:r>
            <a:r>
              <a:rPr lang="en-US" dirty="0" err="1">
                <a:latin typeface="Amar Bangla Normal" pitchFamily="2" charset="0"/>
              </a:rPr>
              <a:t>qa</a:t>
            </a:r>
            <a:r>
              <a:rPr lang="en-US" dirty="0">
                <a:latin typeface="Amar Bangla Normal" pitchFamily="2" charset="0"/>
              </a:rPr>
              <a:t>¥(­</a:t>
            </a:r>
            <a:r>
              <a:rPr lang="en-US" dirty="0" err="1">
                <a:latin typeface="Amar Bangla Normal" pitchFamily="2" charset="0"/>
              </a:rPr>
              <a:t>h¡T¡l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Arja</a:t>
            </a:r>
            <a:r>
              <a:rPr lang="en-US" dirty="0">
                <a:latin typeface="Amar Bangla Normal" pitchFamily="2" charset="0"/>
              </a:rPr>
              <a:t>¡ h¡ </a:t>
            </a:r>
            <a:r>
              <a:rPr lang="en-US" dirty="0" err="1">
                <a:latin typeface="Amar Bangla Normal" pitchFamily="2" charset="0"/>
              </a:rPr>
              <a:t>h¤T­a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i¥m</a:t>
            </a:r>
            <a:r>
              <a:rPr lang="en-US" dirty="0">
                <a:latin typeface="Amar Bangla Normal" pitchFamily="2" charset="0"/>
              </a:rPr>
              <a:t> </a:t>
            </a:r>
            <a:r>
              <a:rPr lang="en-US" dirty="0" err="1">
                <a:latin typeface="Amar Bangla Normal" pitchFamily="2" charset="0"/>
              </a:rPr>
              <a:t>Ll</a:t>
            </a:r>
            <a:r>
              <a:rPr lang="en-US" dirty="0">
                <a:latin typeface="Amar Bangla Normal" pitchFamily="2" charset="0"/>
              </a:rPr>
              <a:t>¡) ­L </a:t>
            </a:r>
            <a:r>
              <a:rPr lang="en-US" dirty="0" err="1">
                <a:latin typeface="Amar Bangla Normal" pitchFamily="2" charset="0"/>
              </a:rPr>
              <a:t>h­m</a:t>
            </a:r>
            <a:r>
              <a:rPr lang="en-US" dirty="0">
                <a:latin typeface="Amar Bangla Normal" pitchFamily="2" charset="0"/>
              </a:rPr>
              <a:t> ¢</a:t>
            </a:r>
            <a:r>
              <a:rPr lang="en-US" dirty="0" err="1">
                <a:latin typeface="Amar Bangla Normal" pitchFamily="2" charset="0"/>
              </a:rPr>
              <a:t>eNËqÙÛ¡e</a:t>
            </a:r>
            <a:endParaRPr lang="en-US" dirty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</TotalTime>
  <Words>388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eÉ¡u cnÑe</vt:lpstr>
      <vt:lpstr> ন্যায়সূত্র - মহর্ষি গৌতম eÉ¡ui¡oÉ/eÉ¡up§œi¡oÉ - h¡vpÉ¡ue eÉ¡uh¡¢šÑL - E­cÉ¡aLl eÉ¡uh¡¢šÑLa¡vfkÑV£L¡ - h¡QØf¢a ¢jnË eÉ¡uh¡¢šÑLa¡vfkÑf¢lö¢ÜV£L¡,eÉ¡uL¥p¤¤j¡”¢m -  Ecue¡Q¡kÑ  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eÉ¡u cnÑe-ন্যায়সূত্র  মহর্ষি গৌতম eÉ¡ui¡oÉ/eÉ¡up§œi¡oÉ h¡vpÉ¡ue eÉ¡uh¡¢šÑL E­cÉ¡aLl eÉ¡uh¡¢šÑLa¡vfkÑV£L¡ h¡QØf¢a ¢jnË eÉ¡uh¡¢šÑLa¡vfkÑf¢lö¢ÜV£L¡,eÉ¡uL¥p¤¤j¡”¢m Ecue¡Q¡kÑ</dc:title>
  <dc:creator>pholo</dc:creator>
  <cp:lastModifiedBy>pholo</cp:lastModifiedBy>
  <cp:revision>8</cp:revision>
  <dcterms:created xsi:type="dcterms:W3CDTF">2018-07-12T07:51:01Z</dcterms:created>
  <dcterms:modified xsi:type="dcterms:W3CDTF">2022-12-17T07:21:39Z</dcterms:modified>
</cp:coreProperties>
</file>